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jpg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6" y="-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algn="r" hangingPunct="0">
              <a:defRPr sz="1400"/>
            </a:pPr>
            <a:fld id="{963ACC41-D7E8-4B80-B864-02B77BF5269B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2435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55650"/>
            <a:ext cx="5268912" cy="37274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80908" y="4721854"/>
            <a:ext cx="5446940" cy="4473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3809529-09A4-4733-AC91-E6C8648DD65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635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68350" y="755650"/>
            <a:ext cx="5270500" cy="372745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0908" y="4721854"/>
            <a:ext cx="5446940" cy="307777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FB7420-A3EC-45D6-8537-FE44E06A598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736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687BDD-0B51-4F63-81DB-E6F003E7E06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890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9838" y="631825"/>
            <a:ext cx="2243137" cy="52959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8600" cy="52959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5A7D7D-0D87-4F85-BDE3-20349DAA748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73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B4EEF-EB5D-40DB-BD1D-5BCFA5149147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99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501499-113D-4D40-B31C-688848B58BB9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72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10075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1313" y="1960563"/>
            <a:ext cx="4411662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1A56F3-610D-4B14-9695-688BDBBFB873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0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CBFB2F-F3E0-4227-A409-CE4F8C94D05C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98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9C1917-ECD3-4C03-A6D8-041A3147BDF8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87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53AEA0-0197-4121-A1B2-E90001E59681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21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A4BDFB-04AF-4A01-8121-E0529CBB7A0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83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80B0AB-EE1D-4A17-999A-A571BB555D4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416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58599" y="632520"/>
            <a:ext cx="8974440" cy="1141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58599" y="1960560"/>
            <a:ext cx="8974440" cy="396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None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Char char="●"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023"/>
              </a:spcAft>
              <a:buSzPct val="45000"/>
              <a:buFont typeface="StarSymbol"/>
              <a:buChar char="●"/>
              <a:defRPr lang="x-none" sz="253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68"/>
              </a:spcAft>
              <a:buSzPct val="75000"/>
              <a:buFont typeface="StarSymbol"/>
              <a:buChar char="–"/>
              <a:defRPr lang="x-none" sz="217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10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55"/>
              </a:spcAft>
              <a:buSzPct val="75000"/>
              <a:buFont typeface="StarSymbol"/>
              <a:buChar char="–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x-none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58599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770280" y="6591240"/>
            <a:ext cx="316080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509600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DDCA09E-E0B8-4063-8C31-E93B19104615}" type="slidenum">
              <a:t>‹N°›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398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81"/>
        </a:spcAft>
        <a:tabLst/>
        <a:defRPr lang="x-none" sz="29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2519813" y="11291"/>
            <a:ext cx="8172000" cy="75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0066"/>
          </a:solidFill>
          <a:ln>
            <a:noFill/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;</a:t>
            </a:r>
            <a:endParaRPr lang="fr-FR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19814" y="112320"/>
            <a:ext cx="4352387" cy="79876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Menu </a:t>
            </a:r>
            <a:r>
              <a:rPr lang="fr-FR" sz="48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restaurant</a:t>
            </a:r>
            <a:endParaRPr lang="fr-FR" sz="3600" b="0" i="0" u="none" strike="noStrike" kern="1200" dirty="0">
              <a:ln>
                <a:noFill/>
              </a:ln>
              <a:solidFill>
                <a:srgbClr val="FFFFFF"/>
              </a:solidFill>
              <a:latin typeface="Birds of Paradise  Personal use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2880000" y="1440000"/>
            <a:ext cx="7452000" cy="0"/>
          </a:xfrm>
          <a:prstGeom prst="line">
            <a:avLst/>
          </a:prstGeom>
          <a:noFill/>
          <a:ln w="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84179" y="1461335"/>
            <a:ext cx="8167613" cy="1565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Tartare d’avocats et concombre, crevettes tandoori			4,50€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Tomates de plein champs, 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samosssa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de mozzarella 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buffalla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, basilic	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4,50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Terrine de canard aux </a:t>
            </a:r>
            <a:r>
              <a:rPr lang="fr-FR" sz="1600" i="0" u="none" strike="noStrike" kern="1200" dirty="0" err="1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piqquillos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et foie gras de canard, mesclun	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4,50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Salade de chèvre chaud de 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Tourraine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, miel et romarin		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4,50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r="40984"/>
          <a:stretch>
            <a:fillRect/>
          </a:stretch>
        </p:blipFill>
        <p:spPr>
          <a:xfrm>
            <a:off x="816490" y="6084093"/>
            <a:ext cx="679974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65220" y="1314422"/>
            <a:ext cx="377535" cy="530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 l="17361" t="15837" r="15785" b="15796"/>
          <a:stretch>
            <a:fillRect/>
          </a:stretch>
        </p:blipFill>
        <p:spPr>
          <a:xfrm>
            <a:off x="1389096" y="3311264"/>
            <a:ext cx="559250" cy="57183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oneTexte 18"/>
          <p:cNvSpPr txBox="1"/>
          <p:nvPr/>
        </p:nvSpPr>
        <p:spPr>
          <a:xfrm>
            <a:off x="2880000" y="995242"/>
            <a:ext cx="1328097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dirty="0" smtClean="0"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Entrées</a:t>
            </a:r>
            <a:r>
              <a:rPr lang="fr-FR" sz="2400" b="0" i="0" u="none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endParaRPr lang="fr-FR" sz="2400" b="0" i="0" u="none" strike="noStrike" kern="1200" dirty="0">
              <a:ln>
                <a:noFill/>
              </a:ln>
              <a:solidFill>
                <a:srgbClr val="92D05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4" name="object 79"/>
          <p:cNvSpPr/>
          <p:nvPr/>
        </p:nvSpPr>
        <p:spPr>
          <a:xfrm>
            <a:off x="155276" y="4834701"/>
            <a:ext cx="1744920" cy="7920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7"/>
          <p:cNvSpPr/>
          <p:nvPr/>
        </p:nvSpPr>
        <p:spPr>
          <a:xfrm>
            <a:off x="1415834" y="4218331"/>
            <a:ext cx="546753" cy="5496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8"/>
          <p:cNvSpPr/>
          <p:nvPr/>
        </p:nvSpPr>
        <p:spPr>
          <a:xfrm>
            <a:off x="227689" y="2430232"/>
            <a:ext cx="634298" cy="4867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09" y="3403069"/>
            <a:ext cx="597266" cy="38822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>
            <a:lum/>
            <a:alphaModFix/>
          </a:blip>
          <a:srcRect/>
          <a:stretch>
            <a:fillRect/>
          </a:stretch>
        </p:blipFill>
        <p:spPr>
          <a:xfrm>
            <a:off x="50667" y="140077"/>
            <a:ext cx="775548" cy="73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www.lesfruitsetlegumesfrais.com/_upload/ressources/actions/photos/logo-fruits-legumes-france_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50" y="1440000"/>
            <a:ext cx="733558" cy="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Image 37" descr="Logo Label Rouge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25" y="4187475"/>
            <a:ext cx="662545" cy="65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14" y="2477482"/>
            <a:ext cx="724894" cy="58748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98" y="-3225"/>
            <a:ext cx="1863082" cy="131764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2850408" y="3088885"/>
            <a:ext cx="951584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dirty="0" smtClean="0"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Plats</a:t>
            </a:r>
            <a:r>
              <a:rPr lang="fr-FR" sz="2400" b="0" i="0" u="none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endParaRPr lang="fr-FR" sz="2400" b="0" i="0" u="none" strike="noStrike" kern="1200" dirty="0">
              <a:ln>
                <a:noFill/>
              </a:ln>
              <a:solidFill>
                <a:srgbClr val="92D05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484180" y="3597180"/>
            <a:ext cx="8167613" cy="15361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</a:t>
            </a:r>
            <a:r>
              <a:rPr lang="fr-FR" sz="16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Pêche du jour 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grillée, wok de légumes, vierge de tomates-olives         		11,00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Cuisse de canard 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confite, aligot de l’Aubrac, salade croquante           	</a:t>
            </a:r>
            <a:r>
              <a:rPr lang="fr-FR" sz="160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11,00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Cocotte végétarienne sur l’idée d’une tajine			            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12,00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lvl="0"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Côte </a:t>
            </a:r>
            <a:r>
              <a:rPr lang="fr-FR" sz="1600" dirty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d’agneau label 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rouge, mousseline de carotte au miel, sauce 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chimichuri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      14,00€</a:t>
            </a:r>
          </a:p>
          <a:p>
            <a:pPr lvl="0"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Entrecôte de 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bœuf 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(250gr) frites fraiches, sauce roquefort		                14,00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		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5" name="Connecteur droit 34"/>
          <p:cNvSpPr/>
          <p:nvPr/>
        </p:nvSpPr>
        <p:spPr>
          <a:xfrm>
            <a:off x="2839793" y="3514413"/>
            <a:ext cx="7452000" cy="0"/>
          </a:xfrm>
          <a:prstGeom prst="line">
            <a:avLst/>
          </a:prstGeom>
          <a:noFill/>
          <a:ln w="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662151" y="5182031"/>
            <a:ext cx="1481601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dirty="0" smtClean="0"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Desserts</a:t>
            </a:r>
            <a:r>
              <a:rPr lang="fr-FR" sz="2400" b="0" i="0" u="none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endParaRPr lang="fr-FR" sz="2400" b="0" i="0" u="none" strike="noStrike" kern="1200" dirty="0">
              <a:ln>
                <a:noFill/>
              </a:ln>
              <a:solidFill>
                <a:srgbClr val="92D05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7" name="Connecteur droit 36"/>
          <p:cNvSpPr/>
          <p:nvPr/>
        </p:nvSpPr>
        <p:spPr>
          <a:xfrm>
            <a:off x="2839793" y="5626789"/>
            <a:ext cx="7452000" cy="0"/>
          </a:xfrm>
          <a:prstGeom prst="line">
            <a:avLst/>
          </a:prstGeom>
          <a:noFill/>
          <a:ln w="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511688" y="5626789"/>
            <a:ext cx="8167613" cy="15361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Assiette de fromages affinés par Rodolphe le meunier		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3,00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Tarte fine aux pommes, caramel beurre salé, glace amande		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3,00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Baba bouchon au rhum, chantilly à la graine de passion, glace vanille	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3,00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Tarte au chocolat « excellence », crème anglaise			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	3,00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€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36</Words>
  <Application>Microsoft Office PowerPoint</Application>
  <PresentationFormat>Personnalisé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CHEF</dc:creator>
  <cp:lastModifiedBy>Microsoft</cp:lastModifiedBy>
  <cp:revision>76</cp:revision>
  <cp:lastPrinted>2019-03-29T15:37:56Z</cp:lastPrinted>
  <dcterms:created xsi:type="dcterms:W3CDTF">2009-04-16T11:32:32Z</dcterms:created>
  <dcterms:modified xsi:type="dcterms:W3CDTF">2019-09-16T12:09:31Z</dcterms:modified>
</cp:coreProperties>
</file>