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jpg"/>
  <Override PartName="/ppt/media/image7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8" y="-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5394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compatLnSpc="0"/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anchor="b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5394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vert="horz" wrap="none" lIns="82593" tIns="41297" rIns="82593" bIns="41297" anchor="b" compatLnSpc="0"/>
          <a:lstStyle/>
          <a:p>
            <a:pPr algn="r" hangingPunct="0">
              <a:defRPr sz="1400"/>
            </a:pPr>
            <a:fld id="{963ACC41-D7E8-4B80-B864-02B77BF5269B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2435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55650"/>
            <a:ext cx="5268912" cy="37274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80908" y="4721854"/>
            <a:ext cx="5446940" cy="4473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53940" y="0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53940" y="9444044"/>
            <a:ext cx="2954817" cy="4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3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3809529-09A4-4733-AC91-E6C8648DD65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635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68350" y="755650"/>
            <a:ext cx="5270500" cy="372745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0908" y="4721854"/>
            <a:ext cx="5446940" cy="307777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FB7420-A3EC-45D6-8537-FE44E06A598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736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687BDD-0B51-4F63-81DB-E6F003E7E06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890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89838" y="631825"/>
            <a:ext cx="2243137" cy="52959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8838" y="631825"/>
            <a:ext cx="6578600" cy="52959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5A7D7D-0D87-4F85-BDE3-20349DAA748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73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3B4EEF-EB5D-40DB-BD1D-5BCFA5149147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4991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501499-113D-4D40-B31C-688848B58BB9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872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10075" cy="3967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1313" y="1960563"/>
            <a:ext cx="4411662" cy="3967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1A56F3-610D-4B14-9695-688BDBBFB873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02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CBFB2F-F3E0-4227-A409-CE4F8C94D05C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998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9C1917-ECD3-4C03-A6D8-041A3147BDF8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87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53AEA0-0197-4121-A1B2-E90001E59681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21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A4BDFB-04AF-4A01-8121-E0529CBB7A04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83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80B0AB-EE1D-4A17-999A-A571BB555D42}" type="slidenum"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416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858599" y="632520"/>
            <a:ext cx="8974440" cy="1141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58599" y="1960560"/>
            <a:ext cx="8974440" cy="396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281"/>
              </a:spcAft>
              <a:buSzPct val="45000"/>
              <a:buFont typeface="StarSymbol"/>
              <a:buNone/>
              <a:defRPr lang="x-none" sz="29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81"/>
              </a:spcAft>
              <a:buSzPct val="45000"/>
              <a:buFont typeface="StarSymbol"/>
              <a:buChar char="●"/>
              <a:defRPr lang="x-none" sz="29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023"/>
              </a:spcAft>
              <a:buSzPct val="45000"/>
              <a:buFont typeface="StarSymbol"/>
              <a:buChar char="●"/>
              <a:defRPr lang="x-none" sz="253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68"/>
              </a:spcAft>
              <a:buSzPct val="75000"/>
              <a:buFont typeface="StarSymbol"/>
              <a:buChar char="–"/>
              <a:defRPr lang="x-none" sz="217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10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55"/>
              </a:spcAft>
              <a:buSzPct val="75000"/>
              <a:buFont typeface="StarSymbol"/>
              <a:buChar char="–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55"/>
              </a:spcAft>
              <a:buSzPct val="45000"/>
              <a:buFont typeface="StarSymbol"/>
              <a:buChar char="●"/>
              <a:defRPr lang="x-none" sz="181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x-none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58599" y="6591240"/>
            <a:ext cx="232308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770280" y="6591240"/>
            <a:ext cx="316080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509600" y="6591240"/>
            <a:ext cx="2323080" cy="47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DDCA09E-E0B8-4063-8C31-E93B19104615}" type="slidenum">
              <a:t>‹N°›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398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81"/>
        </a:spcAft>
        <a:tabLst/>
        <a:defRPr lang="x-none" sz="29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2520000" y="0"/>
            <a:ext cx="8172000" cy="75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0066"/>
          </a:solidFill>
          <a:ln>
            <a:noFill/>
            <a:prstDash val="solid"/>
          </a:ln>
        </p:spPr>
        <p:txBody>
          <a:bodyPr vert="horz" wrap="none" lIns="162000" tIns="117000" rIns="162000" bIns="117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;</a:t>
            </a:r>
            <a:endParaRPr lang="fr-FR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04032" y="112320"/>
            <a:ext cx="6783950" cy="79876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 dirty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Menu de la </a:t>
            </a:r>
            <a:r>
              <a:rPr lang="fr-FR" sz="48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semaine </a:t>
            </a:r>
            <a:r>
              <a:rPr lang="fr-FR" sz="1200" dirty="0" smtClean="0"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23 au 27 </a:t>
            </a:r>
            <a:r>
              <a:rPr lang="fr-FR" sz="12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septembre </a:t>
            </a:r>
            <a:r>
              <a:rPr lang="fr-FR" sz="12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Birds of Paradise  Personal use" pitchFamily="18"/>
                <a:ea typeface="Andale Sans UI" pitchFamily="2"/>
                <a:cs typeface="Tahoma" pitchFamily="2"/>
              </a:rPr>
              <a:t>2019</a:t>
            </a:r>
            <a:endParaRPr lang="fr-FR" sz="3600" b="0" i="0" u="none" strike="noStrike" kern="1200" dirty="0">
              <a:ln>
                <a:noFill/>
              </a:ln>
              <a:solidFill>
                <a:srgbClr val="FFFFFF"/>
              </a:solidFill>
              <a:latin typeface="Birds of Paradise  Personal use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Connecteur droit 3"/>
          <p:cNvSpPr/>
          <p:nvPr/>
        </p:nvSpPr>
        <p:spPr>
          <a:xfrm>
            <a:off x="2880000" y="1440000"/>
            <a:ext cx="7452000" cy="0"/>
          </a:xfrm>
          <a:prstGeom prst="line">
            <a:avLst/>
          </a:prstGeom>
          <a:noFill/>
          <a:ln w="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Connecteur droit 4"/>
          <p:cNvSpPr/>
          <p:nvPr/>
        </p:nvSpPr>
        <p:spPr>
          <a:xfrm flipH="1">
            <a:off x="4320000" y="1620000"/>
            <a:ext cx="36000" cy="5220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Connecteur droit 5"/>
          <p:cNvSpPr/>
          <p:nvPr/>
        </p:nvSpPr>
        <p:spPr>
          <a:xfrm>
            <a:off x="5940000" y="1584000"/>
            <a:ext cx="0" cy="5256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8701" y="1562060"/>
            <a:ext cx="1801299" cy="654995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 smtClean="0">
                <a:ln>
                  <a:noFill/>
                </a:ln>
                <a:latin typeface="Birds of Paradise  Personal use"/>
                <a:ea typeface="Andale Sans UI" pitchFamily="2"/>
                <a:cs typeface="Tahoma" pitchFamily="2"/>
              </a:rPr>
              <a:t>Le Plat</a:t>
            </a:r>
          </a:p>
          <a:p>
            <a:pPr hangingPunct="0"/>
            <a:r>
              <a:rPr lang="fr-FR" sz="1400" dirty="0" smtClean="0">
                <a:latin typeface="Arial" pitchFamily="18"/>
                <a:ea typeface="Andale Sans UI" pitchFamily="2"/>
                <a:cs typeface="Tahoma" pitchFamily="2"/>
              </a:rPr>
              <a:t>DU </a:t>
            </a:r>
            <a:r>
              <a:rPr lang="fr-FR" sz="1400" dirty="0">
                <a:latin typeface="Arial" pitchFamily="18"/>
                <a:ea typeface="Andale Sans UI" pitchFamily="2"/>
                <a:cs typeface="Tahoma" pitchFamily="2"/>
              </a:rPr>
              <a:t>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1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L’Idée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Le </a:t>
            </a:r>
            <a:r>
              <a:rPr lang="fr-FR" sz="2800" b="1" i="0" u="none" strike="noStrike" kern="1200" dirty="0" err="1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Veggie</a:t>
            </a:r>
            <a:endParaRPr lang="fr-FR" sz="2800" b="1" i="0" u="none" strike="noStrike" kern="1200" dirty="0">
              <a:ln>
                <a:noFill/>
              </a:ln>
              <a:latin typeface="Birds of Paradise  Personal use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Le </a:t>
            </a:r>
            <a:r>
              <a:rPr lang="fr-FR" sz="28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Poisson</a:t>
            </a:r>
            <a:endParaRPr lang="fr-FR" sz="2800" b="1" i="0" u="none" strike="noStrike" kern="1200" dirty="0">
              <a:ln>
                <a:noFill/>
              </a:ln>
              <a:latin typeface="Birds of Paradise  Personal use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Les</a:t>
            </a:r>
            <a:r>
              <a:rPr lang="fr-FR" sz="16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 </a:t>
            </a:r>
            <a:r>
              <a:rPr lang="fr-FR" sz="26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</a:t>
            </a:r>
            <a:r>
              <a:rPr lang="fr-FR" sz="2400" b="1" i="0" u="none" strike="noStrike" kern="1200" dirty="0" smtClean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égumes</a:t>
            </a:r>
            <a:endParaRPr lang="fr-FR" sz="2400" b="1" i="0" u="none" strike="noStrike" kern="1200" dirty="0">
              <a:ln>
                <a:noFill/>
              </a:ln>
              <a:latin typeface="Birds of Paradise  Personal use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dirty="0">
                <a:ln>
                  <a:noFill/>
                </a:ln>
                <a:latin typeface="Birds of Paradise  Personal use" pitchFamily="18"/>
                <a:ea typeface="Andale Sans UI" pitchFamily="2"/>
                <a:cs typeface="Tahoma" pitchFamily="2"/>
              </a:rPr>
              <a:t>La soupe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4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DU JOUR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84180" y="1461335"/>
            <a:ext cx="1836000" cy="50460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Boulette </a:t>
            </a: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de bœuf Charolaise </a:t>
            </a:r>
            <a:r>
              <a:rPr lang="fr-FR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asia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Cuisse de poulet </a:t>
            </a:r>
            <a:r>
              <a:rPr lang="fr-FR" sz="1800" b="1" i="0" u="none" strike="noStrike" kern="1200" dirty="0" err="1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BBc</a:t>
            </a: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à l’orange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Céréales bio végétarienne</a:t>
            </a:r>
            <a:endParaRPr lang="fr-FR" sz="12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Mouclade</a:t>
            </a:r>
            <a:endParaRPr lang="fr-FR" sz="14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-Pdt </a:t>
            </a:r>
            <a:r>
              <a:rPr lang="fr-FR" sz="16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frites</a:t>
            </a:r>
            <a:endParaRPr lang="fr-FR" sz="16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-Campanelles bio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-Brocolis bio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326664" y="1445659"/>
            <a:ext cx="1689656" cy="58719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Faux filet de bœuf, </a:t>
            </a:r>
            <a:r>
              <a:rPr lang="fr-FR" sz="14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sauce poivre</a:t>
            </a:r>
            <a:endParaRPr lang="fr-FR" sz="14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Galette-saucisse </a:t>
            </a: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BBC</a:t>
            </a:r>
            <a:endParaRPr lang="fr-FR" sz="14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Curry de légumes et pois chiche</a:t>
            </a:r>
            <a:endParaRPr lang="fr-FR" sz="14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endParaRPr lang="fr-FR" b="1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Dos de colin MSC, </a:t>
            </a:r>
            <a:r>
              <a:rPr lang="fr-FR" sz="14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beurre blanc</a:t>
            </a:r>
            <a:endParaRPr lang="fr-FR" sz="14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0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lvl="0"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-Purée </a:t>
            </a:r>
            <a:endParaRPr lang="fr-FR" sz="16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-céréales </a:t>
            </a: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bio</a:t>
            </a:r>
          </a:p>
          <a:p>
            <a:pPr hangingPunct="0"/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-Macédoine aux épices</a:t>
            </a:r>
            <a:endParaRPr lang="fr-FR" sz="16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14198" y="1442921"/>
            <a:ext cx="1634032" cy="5400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Lasagne de bœuf</a:t>
            </a: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- salade</a:t>
            </a:r>
            <a:endParaRPr lang="fr-FR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Petit salé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BBC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Risotto végétarien</a:t>
            </a:r>
            <a:endParaRPr lang="fr-FR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Pêche fraîche </a:t>
            </a:r>
            <a:r>
              <a:rPr lang="fr-FR" sz="14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du jour, </a:t>
            </a:r>
            <a:r>
              <a:rPr lang="fr-FR" sz="1400" b="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sauce </a:t>
            </a:r>
            <a:r>
              <a:rPr lang="fr-FR" sz="1400" b="0" i="0" u="none" strike="noStrike" kern="1200" dirty="0" err="1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choron</a:t>
            </a:r>
            <a:endParaRPr lang="fr-FR" sz="14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4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-Lentilles bio</a:t>
            </a:r>
            <a:endParaRPr lang="fr-FR" sz="16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-salsifis au cerfeuil</a:t>
            </a:r>
            <a:endParaRPr lang="fr-FR" sz="16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b="1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560000" y="1465185"/>
            <a:ext cx="1535040" cy="522305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Colombo de porc </a:t>
            </a:r>
            <a:r>
              <a:rPr lang="fr-FR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BBC</a:t>
            </a:r>
            <a:endParaRPr lang="fr-FR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Langue de bœuf,</a:t>
            </a:r>
            <a:r>
              <a:rPr lang="fr-FR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fr-FR" sz="14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sauce charcutière</a:t>
            </a:r>
            <a:endParaRPr lang="fr-FR" sz="14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Chili végétarien</a:t>
            </a:r>
            <a:endParaRPr lang="fr-FR" sz="16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b="1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Pêche fraîche </a:t>
            </a:r>
            <a:r>
              <a:rPr lang="fr-FR" sz="14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du jour, béarnaise</a:t>
            </a:r>
            <a:endParaRPr lang="fr-FR" sz="14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60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-Gratin dauphinois</a:t>
            </a:r>
            <a:endParaRPr lang="fr-FR" sz="16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-Riz </a:t>
            </a:r>
            <a:r>
              <a:rPr lang="fr-FR" sz="1600" dirty="0" err="1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pilaff</a:t>
            </a:r>
            <a:endParaRPr lang="fr-FR" sz="16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-ratatouille bio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48320" y="1512000"/>
            <a:ext cx="1543680" cy="607841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Wok de poulet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BBC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Tortillas espagnole </a:t>
            </a:r>
            <a:r>
              <a:rPr lang="fr-FR" sz="18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aux œufs bio</a:t>
            </a:r>
            <a:endParaRPr lang="fr-FR" sz="18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 err="1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Supion</a:t>
            </a:r>
            <a:r>
              <a:rPr lang="fr-FR" sz="18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 à la provençale</a:t>
            </a:r>
            <a:endParaRPr lang="fr-FR" sz="1800" b="1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b="1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-Spaghettis bio</a:t>
            </a:r>
            <a:endParaRPr lang="fr-FR" sz="1600" dirty="0" smtClean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-salade bio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- Poêlée </a:t>
            </a:r>
            <a:r>
              <a:rPr lang="fr-FR" sz="160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de légumes</a:t>
            </a:r>
            <a:endParaRPr lang="fr-FR" sz="160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 smtClean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dirty="0"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dirty="0" smtClean="0"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…………</a:t>
            </a:r>
            <a:endParaRPr lang="fr-FR" sz="1800" b="0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37371" y="-39681"/>
            <a:ext cx="1705265" cy="1576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r="40984"/>
          <a:stretch>
            <a:fillRect/>
          </a:stretch>
        </p:blipFill>
        <p:spPr>
          <a:xfrm>
            <a:off x="132415" y="6912025"/>
            <a:ext cx="679974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30865" y="1829197"/>
            <a:ext cx="377535" cy="530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 l="17361" t="15837" r="15785" b="15796"/>
          <a:stretch>
            <a:fillRect/>
          </a:stretch>
        </p:blipFill>
        <p:spPr>
          <a:xfrm>
            <a:off x="164663" y="3793455"/>
            <a:ext cx="559250" cy="57183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oneTexte 18"/>
          <p:cNvSpPr txBox="1"/>
          <p:nvPr/>
        </p:nvSpPr>
        <p:spPr>
          <a:xfrm>
            <a:off x="3096000" y="1008359"/>
            <a:ext cx="7570960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dirty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LUN           MAR          MER           </a:t>
            </a:r>
            <a:r>
              <a:rPr lang="fr-FR" sz="2400" b="0" i="0" u="none" strike="noStrike" kern="1200" dirty="0" smtClean="0">
                <a:ln>
                  <a:noFill/>
                </a:ln>
                <a:solidFill>
                  <a:srgbClr val="92D050"/>
                </a:solidFill>
                <a:latin typeface="Arial" pitchFamily="18"/>
                <a:ea typeface="Andale Sans UI" pitchFamily="2"/>
                <a:cs typeface="Tahoma" pitchFamily="2"/>
              </a:rPr>
              <a:t>JEU          VEN     </a:t>
            </a:r>
            <a:endParaRPr lang="fr-FR" sz="2400" b="0" i="0" u="none" strike="noStrike" kern="1200" dirty="0">
              <a:ln>
                <a:noFill/>
              </a:ln>
              <a:solidFill>
                <a:srgbClr val="92D05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07114" y="7016039"/>
            <a:ext cx="7397772" cy="47431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FFFFFF"/>
                </a:solidFill>
              </a:defRPr>
            </a:pPr>
            <a:r>
              <a:rPr lang="fr-FR" sz="1300" b="1" i="0" u="sng" strike="noStrike" kern="1200" dirty="0">
                <a:ln>
                  <a:noFill/>
                </a:ln>
                <a:solidFill>
                  <a:srgbClr val="FFFFF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GRILLADES DISPONIBLES TOUS LES JOURS</a:t>
            </a:r>
            <a:r>
              <a:rPr lang="fr-FR" sz="13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 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FFFFFF"/>
                </a:solidFill>
              </a:defRPr>
            </a:pPr>
            <a:r>
              <a:rPr lang="fr-FR" sz="13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Steak haché, pièce du boucher, andouillette, jambon grillé, filet de poulet, pavé </a:t>
            </a:r>
            <a:r>
              <a:rPr lang="fr-FR" sz="13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ndale Sans UI" pitchFamily="2"/>
                <a:cs typeface="Tahoma" pitchFamily="2"/>
              </a:rPr>
              <a:t>végétarien</a:t>
            </a:r>
            <a:endParaRPr lang="fr-FR" sz="1300" b="1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2" name="Connecteur droit 21"/>
          <p:cNvSpPr/>
          <p:nvPr/>
        </p:nvSpPr>
        <p:spPr>
          <a:xfrm>
            <a:off x="7560000" y="1440000"/>
            <a:ext cx="0" cy="5256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3" name="Connecteur droit 22"/>
          <p:cNvSpPr/>
          <p:nvPr/>
        </p:nvSpPr>
        <p:spPr>
          <a:xfrm>
            <a:off x="9108000" y="1584000"/>
            <a:ext cx="0" cy="5256000"/>
          </a:xfrm>
          <a:prstGeom prst="line">
            <a:avLst/>
          </a:prstGeom>
          <a:noFill/>
          <a:ln w="36000">
            <a:solidFill>
              <a:srgbClr val="FFFFFF"/>
            </a:solidFill>
            <a:custDash>
              <a:ds d="0" sp="0"/>
            </a:custDash>
          </a:ln>
        </p:spPr>
        <p:txBody>
          <a:bodyPr vert="horz" wrap="none" lIns="108000" tIns="63000" rIns="108000" bIns="63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4" name="object 79"/>
          <p:cNvSpPr/>
          <p:nvPr/>
        </p:nvSpPr>
        <p:spPr>
          <a:xfrm>
            <a:off x="132415" y="6371965"/>
            <a:ext cx="643146" cy="360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7"/>
          <p:cNvSpPr/>
          <p:nvPr/>
        </p:nvSpPr>
        <p:spPr>
          <a:xfrm>
            <a:off x="164662" y="4981919"/>
            <a:ext cx="546753" cy="5496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88"/>
          <p:cNvSpPr/>
          <p:nvPr/>
        </p:nvSpPr>
        <p:spPr>
          <a:xfrm>
            <a:off x="84923" y="3138373"/>
            <a:ext cx="634298" cy="4867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0" y="4460765"/>
            <a:ext cx="597266" cy="38822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1">
            <a:lum/>
            <a:alphaModFix/>
          </a:blip>
          <a:srcRect/>
          <a:stretch>
            <a:fillRect/>
          </a:stretch>
        </p:blipFill>
        <p:spPr>
          <a:xfrm>
            <a:off x="50667" y="140077"/>
            <a:ext cx="775548" cy="736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www.lesfruitsetlegumesfrais.com/_upload/ressources/actions/photos/logo-fruits-legumes-france_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7" y="1008359"/>
            <a:ext cx="733558" cy="7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Image 37" descr="Logo Label Rouge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6" y="5639514"/>
            <a:ext cx="662545" cy="658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" y="2510681"/>
            <a:ext cx="724894" cy="587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173</Words>
  <Application>Microsoft Office PowerPoint</Application>
  <PresentationFormat>Personnalisé</PresentationFormat>
  <Paragraphs>96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CHEF</dc:creator>
  <cp:lastModifiedBy>Microsoft</cp:lastModifiedBy>
  <cp:revision>74</cp:revision>
  <cp:lastPrinted>2019-03-29T15:37:56Z</cp:lastPrinted>
  <dcterms:created xsi:type="dcterms:W3CDTF">2009-04-16T11:32:32Z</dcterms:created>
  <dcterms:modified xsi:type="dcterms:W3CDTF">2019-09-17T07:24:01Z</dcterms:modified>
</cp:coreProperties>
</file>