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media/image6.jpg" ContentType="image/jpg"/>
  <Override PartName="/ppt/media/image7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691813" cy="7559675"/>
  <p:notesSz cx="6808788" cy="99409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2352" y="-108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vert="horz" wrap="none" lIns="82593" tIns="41297" rIns="82593" bIns="41297" compatLnSpc="0"/>
          <a:lstStyle/>
          <a:p>
            <a:pPr hangingPunct="0">
              <a:defRPr sz="1400"/>
            </a:pPr>
            <a:endParaRPr lang="fr-FR" sz="1300"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Espace réservé de la date 2"/>
          <p:cNvSpPr txBox="1">
            <a:spLocks noGrp="1"/>
          </p:cNvSpPr>
          <p:nvPr>
            <p:ph type="dt" sz="quarter" idx="1"/>
          </p:nvPr>
        </p:nvSpPr>
        <p:spPr>
          <a:xfrm>
            <a:off x="3853940" y="0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vert="horz" wrap="none" lIns="82593" tIns="41297" rIns="82593" bIns="41297" compatLnSpc="0"/>
          <a:lstStyle/>
          <a:p>
            <a:pPr algn="r" hangingPunct="0">
              <a:defRPr sz="1400"/>
            </a:pPr>
            <a:endParaRPr lang="fr-FR" sz="1300"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Espace réservé du pied de page 3"/>
          <p:cNvSpPr txBox="1">
            <a:spLocks noGrp="1"/>
          </p:cNvSpPr>
          <p:nvPr>
            <p:ph type="ftr" sz="quarter" idx="2"/>
          </p:nvPr>
        </p:nvSpPr>
        <p:spPr>
          <a:xfrm>
            <a:off x="0" y="9444044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vert="horz" wrap="none" lIns="82593" tIns="41297" rIns="82593" bIns="41297" anchor="b" compatLnSpc="0"/>
          <a:lstStyle/>
          <a:p>
            <a:pPr hangingPunct="0">
              <a:defRPr sz="1400"/>
            </a:pPr>
            <a:endParaRPr lang="fr-FR" sz="1300"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Espace réservé du numéro de diapositive 4"/>
          <p:cNvSpPr txBox="1">
            <a:spLocks noGrp="1"/>
          </p:cNvSpPr>
          <p:nvPr>
            <p:ph type="sldNum" sz="quarter" idx="3"/>
          </p:nvPr>
        </p:nvSpPr>
        <p:spPr>
          <a:xfrm>
            <a:off x="3853940" y="9444044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vert="horz" wrap="none" lIns="82593" tIns="41297" rIns="82593" bIns="41297" anchor="b" compatLnSpc="0"/>
          <a:lstStyle/>
          <a:p>
            <a:pPr algn="r" hangingPunct="0">
              <a:defRPr sz="1400"/>
            </a:pPr>
            <a:fld id="{963ACC41-D7E8-4B80-B864-02B77BF5269B}" type="slidenum">
              <a:pPr algn="r" hangingPunct="0">
                <a:defRPr sz="1400"/>
              </a:pPr>
              <a:t>‹N°›</a:t>
            </a:fld>
            <a:endParaRPr lang="fr-FR" sz="1300"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4243573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 idx="2"/>
          </p:nvPr>
        </p:nvSpPr>
        <p:spPr>
          <a:xfrm>
            <a:off x="769938" y="755650"/>
            <a:ext cx="5268912" cy="372745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3"/>
          </p:nvPr>
        </p:nvSpPr>
        <p:spPr>
          <a:xfrm>
            <a:off x="680908" y="4721854"/>
            <a:ext cx="5446940" cy="4473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x-none"/>
          </a:p>
        </p:txBody>
      </p:sp>
      <p:sp>
        <p:nvSpPr>
          <p:cNvPr id="4" name="Espace réservé de l'en-tête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x-none" sz="13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Espace réservé de la date 4"/>
          <p:cNvSpPr txBox="1">
            <a:spLocks noGrp="1"/>
          </p:cNvSpPr>
          <p:nvPr>
            <p:ph type="dt" idx="1"/>
          </p:nvPr>
        </p:nvSpPr>
        <p:spPr>
          <a:xfrm>
            <a:off x="3853940" y="0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x-none" sz="13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4"/>
          </p:nvPr>
        </p:nvSpPr>
        <p:spPr>
          <a:xfrm>
            <a:off x="0" y="9444044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rtl="0" hangingPunct="0">
              <a:buNone/>
              <a:tabLst/>
              <a:defRPr lang="x-none" sz="13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xfrm>
            <a:off x="3853940" y="9444044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algn="r" rtl="0" hangingPunct="0">
              <a:buNone/>
              <a:tabLst/>
              <a:defRPr lang="x-none" sz="13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23809529-09A4-4733-AC91-E6C8648DD652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56356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x-none" sz="2000" b="0" i="0" u="none" strike="noStrike" kern="1200">
        <a:ln>
          <a:noFill/>
        </a:ln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68350" y="755650"/>
            <a:ext cx="5270500" cy="3727450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680908" y="4721854"/>
            <a:ext cx="5446940" cy="307777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688" y="2347913"/>
            <a:ext cx="9088437" cy="16208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375" y="4283075"/>
            <a:ext cx="7485063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5FB7420-A3EC-45D6-8537-FE44E06A5984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2736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8687BDD-0B51-4F63-81DB-E6F003E7E064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0890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589838" y="631825"/>
            <a:ext cx="2243137" cy="52959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58838" y="631825"/>
            <a:ext cx="6578600" cy="52959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15A7D7D-0D87-4F85-BDE3-20349DAA7482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57336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C3B4EEF-EB5D-40DB-BD1D-5BCFA5149147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49910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4550" y="4857750"/>
            <a:ext cx="90884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4550" y="3203575"/>
            <a:ext cx="90884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8501499-113D-4D40-B31C-688848B58BB9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87254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58838" y="1960563"/>
            <a:ext cx="4410075" cy="39671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21313" y="1960563"/>
            <a:ext cx="4411662" cy="39671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C1A56F3-610D-4B14-9695-688BDBBFB873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4020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0838" y="1692275"/>
            <a:ext cx="4725987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0838" y="2397125"/>
            <a:ext cx="4725987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FCBFB2F-F3E0-4227-A409-CE4F8C94D05C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9800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29C1917-ECD3-4C03-A6D8-041A3147BDF8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9874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553AEA0-0197-4121-A1B2-E90001E59681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12126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9888" y="301625"/>
            <a:ext cx="5976937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4988" y="1581150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EA4BDFB-04AF-4A01-8121-E0529CBB7A04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4838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500" y="5291138"/>
            <a:ext cx="6415088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500" y="674688"/>
            <a:ext cx="64150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500" y="5916613"/>
            <a:ext cx="6415088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F80B0AB-EE1D-4A17-999A-A571BB555D42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41606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 txBox="1">
            <a:spLocks noGrp="1"/>
          </p:cNvSpPr>
          <p:nvPr>
            <p:ph type="title"/>
          </p:nvPr>
        </p:nvSpPr>
        <p:spPr>
          <a:xfrm>
            <a:off x="858599" y="632520"/>
            <a:ext cx="8974440" cy="1141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x-none"/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1"/>
          </p:nvPr>
        </p:nvSpPr>
        <p:spPr>
          <a:xfrm>
            <a:off x="858599" y="1960560"/>
            <a:ext cx="8974440" cy="3967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281"/>
              </a:spcAft>
              <a:buSzPct val="45000"/>
              <a:buFont typeface="StarSymbol"/>
              <a:buNone/>
              <a:defRPr lang="x-none" sz="29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281"/>
              </a:spcAft>
              <a:buSzPct val="45000"/>
              <a:buFont typeface="StarSymbol"/>
              <a:buChar char="●"/>
              <a:defRPr lang="x-none" sz="29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023"/>
              </a:spcAft>
              <a:buSzPct val="45000"/>
              <a:buFont typeface="StarSymbol"/>
              <a:buChar char="●"/>
              <a:defRPr lang="x-none" sz="253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768"/>
              </a:spcAft>
              <a:buSzPct val="75000"/>
              <a:buFont typeface="StarSymbol"/>
              <a:buChar char="–"/>
              <a:defRPr lang="x-none" sz="217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10"/>
              </a:spcAft>
              <a:buSzPct val="45000"/>
              <a:buFont typeface="StarSymbol"/>
              <a:buChar char="●"/>
              <a:defRPr lang="x-none" sz="181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55"/>
              </a:spcAft>
              <a:buSzPct val="75000"/>
              <a:buFont typeface="StarSymbol"/>
              <a:buChar char="–"/>
              <a:defRPr lang="x-none" sz="181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55"/>
              </a:spcAft>
              <a:buSzPct val="45000"/>
              <a:buFont typeface="StarSymbol"/>
              <a:buChar char="●"/>
              <a:defRPr lang="x-none" sz="181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55"/>
              </a:spcAft>
              <a:buSzPct val="45000"/>
              <a:buFont typeface="StarSymbol"/>
              <a:buChar char="●"/>
              <a:defRPr lang="x-none" sz="181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55"/>
              </a:spcAft>
              <a:buSzPct val="45000"/>
              <a:buFont typeface="StarSymbol"/>
              <a:buChar char="●"/>
              <a:defRPr lang="x-none" sz="181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55"/>
              </a:spcAft>
              <a:buSzPct val="45000"/>
              <a:buFont typeface="StarSymbol"/>
              <a:buChar char="●"/>
              <a:defRPr lang="x-none" sz="181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x-none"/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2"/>
          </p:nvPr>
        </p:nvSpPr>
        <p:spPr>
          <a:xfrm>
            <a:off x="858599" y="6591240"/>
            <a:ext cx="2323080" cy="471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3"/>
          </p:nvPr>
        </p:nvSpPr>
        <p:spPr>
          <a:xfrm>
            <a:off x="3770280" y="6591240"/>
            <a:ext cx="3160800" cy="471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ct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4"/>
          </p:nvPr>
        </p:nvSpPr>
        <p:spPr>
          <a:xfrm>
            <a:off x="7509600" y="6591240"/>
            <a:ext cx="2323080" cy="471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FDDCA09E-E0B8-4063-8C31-E93B19104615}" type="slidenum">
              <a:t>‹N°›</a:t>
            </a:fld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x-none" sz="3980" b="0" i="0" u="none" strike="noStrike" kern="1200">
          <a:ln>
            <a:noFill/>
          </a:ln>
          <a:latin typeface="Arial" pitchFamily="18"/>
          <a:cs typeface="Tahoma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281"/>
        </a:spcAft>
        <a:tabLst/>
        <a:defRPr lang="x-none" sz="2900" b="0" i="0" u="none" strike="noStrike" kern="1200">
          <a:ln>
            <a:noFill/>
          </a:ln>
          <a:latin typeface="Arial" pitchFamily="18"/>
          <a:cs typeface="Tahoma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5" Type="http://schemas.openxmlformats.org/officeDocument/2006/relationships/image" Target="../media/image13.jp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jp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2520000" y="0"/>
            <a:ext cx="8172000" cy="756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660066"/>
          </a:solidFill>
          <a:ln>
            <a:noFill/>
            <a:prstDash val="solid"/>
          </a:ln>
        </p:spPr>
        <p:txBody>
          <a:bodyPr vert="horz" wrap="none" lIns="162000" tIns="117000" rIns="162000" bIns="117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dirty="0" smtClean="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rPr>
              <a:t>;</a:t>
            </a:r>
            <a:endParaRPr lang="fr-FR" sz="1800" b="0" i="0" u="none" strike="noStrike" kern="1200" dirty="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284796" y="112320"/>
            <a:ext cx="6822422" cy="79876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4800" b="0" i="0" u="none" strike="noStrike" kern="1200" dirty="0">
                <a:ln>
                  <a:noFill/>
                </a:ln>
                <a:solidFill>
                  <a:srgbClr val="FFFFFF"/>
                </a:solidFill>
                <a:latin typeface="Birds of Paradise  Personal use" pitchFamily="18"/>
                <a:ea typeface="Andale Sans UI" pitchFamily="2"/>
                <a:cs typeface="Tahoma" pitchFamily="2"/>
              </a:rPr>
              <a:t>Menu de la </a:t>
            </a:r>
            <a:r>
              <a:rPr lang="fr-FR" sz="48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Birds of Paradise  Personal use" pitchFamily="18"/>
                <a:ea typeface="Andale Sans UI" pitchFamily="2"/>
                <a:cs typeface="Tahoma" pitchFamily="2"/>
              </a:rPr>
              <a:t>semaine </a:t>
            </a:r>
            <a:r>
              <a:rPr lang="fr-FR" sz="12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Birds of Paradise  Personal use" pitchFamily="18"/>
                <a:ea typeface="Andale Sans UI" pitchFamily="2"/>
                <a:cs typeface="Tahoma" pitchFamily="2"/>
              </a:rPr>
              <a:t>02 au 06 septembre 2019</a:t>
            </a:r>
            <a:endParaRPr lang="fr-FR" sz="3600" b="0" i="0" u="none" strike="noStrike" kern="1200" dirty="0">
              <a:ln>
                <a:noFill/>
              </a:ln>
              <a:solidFill>
                <a:srgbClr val="FFFFFF"/>
              </a:solidFill>
              <a:latin typeface="Birds of Paradise  Personal use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Connecteur droit 3"/>
          <p:cNvSpPr/>
          <p:nvPr/>
        </p:nvSpPr>
        <p:spPr>
          <a:xfrm>
            <a:off x="2880000" y="1440000"/>
            <a:ext cx="7452000" cy="0"/>
          </a:xfrm>
          <a:prstGeom prst="line">
            <a:avLst/>
          </a:prstGeom>
          <a:noFill/>
          <a:ln w="0">
            <a:solidFill>
              <a:srgbClr val="FFFFFF"/>
            </a:solidFill>
            <a:custDash>
              <a:ds d="0" sp="0"/>
            </a:custDash>
          </a:ln>
        </p:spPr>
        <p:txBody>
          <a:bodyPr vert="horz" wrap="none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Connecteur droit 4"/>
          <p:cNvSpPr/>
          <p:nvPr/>
        </p:nvSpPr>
        <p:spPr>
          <a:xfrm flipH="1">
            <a:off x="4320000" y="1620000"/>
            <a:ext cx="36000" cy="5220000"/>
          </a:xfrm>
          <a:prstGeom prst="line">
            <a:avLst/>
          </a:prstGeom>
          <a:noFill/>
          <a:ln w="36000">
            <a:solidFill>
              <a:srgbClr val="FFFFFF"/>
            </a:solidFill>
            <a:custDash>
              <a:ds d="0" sp="0"/>
            </a:custDash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6" name="Connecteur droit 5"/>
          <p:cNvSpPr/>
          <p:nvPr/>
        </p:nvSpPr>
        <p:spPr>
          <a:xfrm>
            <a:off x="5940000" y="1584000"/>
            <a:ext cx="0" cy="5256000"/>
          </a:xfrm>
          <a:prstGeom prst="line">
            <a:avLst/>
          </a:prstGeom>
          <a:noFill/>
          <a:ln w="36000">
            <a:solidFill>
              <a:srgbClr val="FFFFFF"/>
            </a:solidFill>
            <a:custDash>
              <a:ds d="0" sp="0"/>
            </a:custDash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18701" y="1562060"/>
            <a:ext cx="2142606" cy="5755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2800" b="1" i="0" u="none" strike="noStrike" kern="1200" dirty="0" smtClean="0">
                <a:ln>
                  <a:noFill/>
                </a:ln>
                <a:latin typeface="Birds of Paradise  Personal use"/>
                <a:ea typeface="Andale Sans UI" pitchFamily="2"/>
                <a:cs typeface="Tahoma" pitchFamily="2"/>
              </a:rPr>
              <a:t>Le Plat</a:t>
            </a:r>
          </a:p>
          <a:p>
            <a:pPr hangingPunct="0"/>
            <a:r>
              <a:rPr lang="fr-FR" sz="1400" dirty="0" smtClean="0">
                <a:latin typeface="Arial" pitchFamily="18"/>
                <a:ea typeface="Andale Sans UI" pitchFamily="2"/>
                <a:cs typeface="Tahoma" pitchFamily="2"/>
              </a:rPr>
              <a:t>DU </a:t>
            </a:r>
            <a:r>
              <a:rPr lang="fr-FR" sz="1400" dirty="0">
                <a:latin typeface="Arial" pitchFamily="18"/>
                <a:ea typeface="Andale Sans UI" pitchFamily="2"/>
                <a:cs typeface="Tahoma" pitchFamily="2"/>
              </a:rPr>
              <a:t>JOUR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2000" b="1" i="0" u="none" strike="noStrike" kern="1200" dirty="0" smtClean="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2800" b="1" i="0" u="none" strike="noStrike" kern="1200" dirty="0" smtClean="0">
                <a:ln>
                  <a:noFill/>
                </a:ln>
                <a:latin typeface="Birds of Paradise  Personal use" pitchFamily="18"/>
                <a:ea typeface="Andale Sans UI" pitchFamily="2"/>
                <a:cs typeface="Tahoma" pitchFamily="2"/>
              </a:rPr>
              <a:t>L’Idée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400" b="0" i="0" u="none" strike="noStrike" kern="1200" dirty="0" smtClean="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rPr>
              <a:t>DU JOUR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2000" b="0" i="0" u="none" strike="noStrike" kern="1200" dirty="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2800" b="1" i="0" u="none" strike="noStrike" kern="1200" dirty="0">
                <a:ln>
                  <a:noFill/>
                </a:ln>
                <a:latin typeface="Birds of Paradise  Personal use" pitchFamily="18"/>
                <a:ea typeface="Andale Sans UI" pitchFamily="2"/>
                <a:cs typeface="Tahoma" pitchFamily="2"/>
              </a:rPr>
              <a:t>Le </a:t>
            </a:r>
            <a:r>
              <a:rPr lang="fr-FR" sz="2800" b="1" i="0" u="none" strike="noStrike" kern="1200" dirty="0" err="1" smtClean="0">
                <a:ln>
                  <a:noFill/>
                </a:ln>
                <a:latin typeface="Birds of Paradise  Personal use" pitchFamily="18"/>
                <a:ea typeface="Andale Sans UI" pitchFamily="2"/>
                <a:cs typeface="Tahoma" pitchFamily="2"/>
              </a:rPr>
              <a:t>Veggie</a:t>
            </a:r>
            <a:endParaRPr lang="fr-FR" sz="2800" b="1" i="0" u="none" strike="noStrike" kern="1200" dirty="0">
              <a:ln>
                <a:noFill/>
              </a:ln>
              <a:latin typeface="Birds of Paradise  Personal use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400" b="0" i="0" u="none" strike="noStrike" kern="1200" dirty="0" smtClean="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rPr>
              <a:t>DU JOUR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2000" b="0" i="0" u="none" strike="noStrike" kern="1200" dirty="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2800" b="1" i="0" u="none" strike="noStrike" kern="1200" dirty="0">
                <a:ln>
                  <a:noFill/>
                </a:ln>
                <a:latin typeface="Birds of Paradise  Personal use" pitchFamily="18"/>
                <a:ea typeface="Andale Sans UI" pitchFamily="2"/>
                <a:cs typeface="Tahoma" pitchFamily="2"/>
              </a:rPr>
              <a:t>Le </a:t>
            </a:r>
            <a:r>
              <a:rPr lang="fr-FR" sz="2800" b="1" i="0" u="none" strike="noStrike" kern="1200" dirty="0" smtClean="0">
                <a:ln>
                  <a:noFill/>
                </a:ln>
                <a:latin typeface="Birds of Paradise  Personal use" pitchFamily="18"/>
                <a:ea typeface="Andale Sans UI" pitchFamily="2"/>
                <a:cs typeface="Tahoma" pitchFamily="2"/>
              </a:rPr>
              <a:t>Poisson</a:t>
            </a:r>
            <a:endParaRPr lang="fr-FR" sz="2800" b="1" i="0" u="none" strike="noStrike" kern="1200" dirty="0">
              <a:ln>
                <a:noFill/>
              </a:ln>
              <a:latin typeface="Birds of Paradise  Personal use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400" b="0" i="0" u="none" strike="noStrike" kern="1200" dirty="0" smtClean="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rPr>
              <a:t>DU JOUR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2000" b="0" i="0" u="none" strike="noStrike" kern="1200" dirty="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2600" b="1" i="0" u="none" strike="noStrike" kern="1200" dirty="0" smtClean="0">
                <a:ln>
                  <a:noFill/>
                </a:ln>
                <a:latin typeface="Birds of Paradise  Personal use" pitchFamily="18"/>
                <a:ea typeface="Andale Sans UI" pitchFamily="2"/>
                <a:cs typeface="Tahoma" pitchFamily="2"/>
              </a:rPr>
              <a:t>Les</a:t>
            </a:r>
            <a:r>
              <a:rPr lang="fr-FR" sz="1600" b="1" i="0" u="none" strike="noStrike" kern="1200" dirty="0" smtClean="0">
                <a:ln>
                  <a:noFill/>
                </a:ln>
                <a:latin typeface="Birds of Paradise  Personal use" pitchFamily="18"/>
                <a:ea typeface="Andale Sans UI" pitchFamily="2"/>
                <a:cs typeface="Tahoma" pitchFamily="2"/>
              </a:rPr>
              <a:t> </a:t>
            </a:r>
            <a:r>
              <a:rPr lang="fr-FR" sz="2600" b="1" i="0" u="none" strike="noStrike" kern="1200" dirty="0" smtClean="0">
                <a:ln>
                  <a:noFill/>
                </a:ln>
                <a:latin typeface="Birds of Paradise  Personal use" pitchFamily="18"/>
                <a:ea typeface="Andale Sans UI" pitchFamily="2"/>
                <a:cs typeface="Tahoma" pitchFamily="2"/>
              </a:rPr>
              <a:t>L</a:t>
            </a:r>
            <a:r>
              <a:rPr lang="fr-FR" sz="2400" b="1" i="0" u="none" strike="noStrike" kern="1200" dirty="0" smtClean="0">
                <a:ln>
                  <a:noFill/>
                </a:ln>
                <a:latin typeface="Birds of Paradise  Personal use" pitchFamily="18"/>
                <a:ea typeface="Andale Sans UI" pitchFamily="2"/>
                <a:cs typeface="Tahoma" pitchFamily="2"/>
              </a:rPr>
              <a:t>égumes</a:t>
            </a:r>
            <a:endParaRPr lang="fr-FR" sz="2400" b="1" i="0" u="none" strike="noStrike" kern="1200" dirty="0">
              <a:ln>
                <a:noFill/>
              </a:ln>
              <a:latin typeface="Birds of Paradise  Personal use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400" b="0" i="0" u="none" strike="noStrike" kern="1200" dirty="0" smtClean="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rPr>
              <a:t>DU JOUR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2800" b="1" i="0" u="none" strike="noStrike" kern="1200" dirty="0">
                <a:ln>
                  <a:noFill/>
                </a:ln>
                <a:latin typeface="Birds of Paradise  Personal use" pitchFamily="18"/>
                <a:ea typeface="Andale Sans UI" pitchFamily="2"/>
                <a:cs typeface="Tahoma" pitchFamily="2"/>
              </a:rPr>
              <a:t>La soupe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400" b="0" i="0" u="none" strike="noStrike" kern="1200" dirty="0" smtClean="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rPr>
              <a:t>DU JOUR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000000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000000"/>
              </a:solidFill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520000" y="1620000"/>
            <a:ext cx="1978250" cy="4957724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b="1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Porc fermier</a:t>
            </a:r>
            <a:endParaRPr lang="fr-FR" dirty="0" smtClean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à la moutarde</a:t>
            </a: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Nems</a:t>
            </a:r>
            <a:endParaRPr lang="fr-FR" sz="1800" b="1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Poulet</a:t>
            </a: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Mélanges </a:t>
            </a:r>
            <a:r>
              <a:rPr lang="fr-FR" sz="18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 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2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(asperge verte, carotte, pois chiche au cerfeuil)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Quenelle</a:t>
            </a:r>
            <a:r>
              <a:rPr lang="fr-FR" sz="18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 </a:t>
            </a:r>
            <a:r>
              <a:rPr lang="fr-FR" sz="16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Brochet</a:t>
            </a:r>
            <a:endParaRPr lang="fr-FR" sz="16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400" dirty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a</a:t>
            </a:r>
            <a:r>
              <a:rPr lang="fr-FR" sz="14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u bisque homard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400" dirty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4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Frite </a:t>
            </a:r>
            <a:r>
              <a:rPr lang="fr-FR" sz="16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avec</a:t>
            </a:r>
            <a:r>
              <a:rPr lang="fr-FR" sz="1600" dirty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 </a:t>
            </a:r>
            <a:r>
              <a:rPr lang="fr-FR" sz="1600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p</a:t>
            </a:r>
            <a:r>
              <a:rPr lang="fr-FR" sz="16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eau</a:t>
            </a:r>
            <a:endParaRPr lang="fr-FR" sz="1600" b="0" i="0" u="none" strike="noStrike" kern="1200" dirty="0" smtClean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Blé bio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Wok légume</a:t>
            </a:r>
            <a:endParaRPr lang="fr-FR" sz="1600" b="0" i="0" u="none" strike="noStrike" kern="1200" dirty="0" smtClean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 smtClean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dirty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…………….</a:t>
            </a: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466880" y="1475999"/>
            <a:ext cx="1682874" cy="5341034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Osso Bucco</a:t>
            </a:r>
            <a:endParaRPr lang="fr-FR" sz="1800" b="1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400" b="0" i="0" u="none" strike="noStrike" kern="1200" dirty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de </a:t>
            </a:r>
            <a:r>
              <a:rPr lang="fr-FR" sz="14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dinde au vin</a:t>
            </a:r>
            <a:endParaRPr lang="fr-FR" sz="14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 smtClean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b="1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Bœuf</a:t>
            </a:r>
            <a:endParaRPr lang="fr-FR" sz="1800" b="1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4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bolognaise</a:t>
            </a:r>
            <a:endParaRPr lang="fr-FR" sz="14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Gnocchi </a:t>
            </a:r>
            <a:endParaRPr lang="fr-FR" dirty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lvl="0" hangingPunct="0"/>
            <a:r>
              <a:rPr lang="fr-FR" sz="1400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Légumes</a:t>
            </a:r>
          </a:p>
          <a:p>
            <a:pPr lvl="0" hangingPunct="0"/>
            <a:r>
              <a:rPr lang="fr-FR" sz="1400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au pesto</a:t>
            </a:r>
          </a:p>
          <a:p>
            <a:pPr lvl="0" hangingPunct="0"/>
            <a:endParaRPr lang="fr-FR" b="1" dirty="0" smtClean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lvl="0" hangingPunct="0"/>
            <a:r>
              <a:rPr lang="fr-FR" b="1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Pêche </a:t>
            </a:r>
            <a:r>
              <a:rPr lang="fr-FR" b="1" dirty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fraîche</a:t>
            </a:r>
          </a:p>
          <a:p>
            <a:pPr lvl="0" hangingPunct="0"/>
            <a:r>
              <a:rPr lang="fr-FR" sz="1400" dirty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du jour, sauce</a:t>
            </a:r>
          </a:p>
          <a:p>
            <a:pPr lvl="0" hangingPunct="0"/>
            <a:r>
              <a:rPr lang="fr-FR" sz="1400" dirty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matelote </a:t>
            </a:r>
            <a:endParaRPr lang="fr-FR" sz="1400" dirty="0" smtClean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lvl="0" hangingPunct="0"/>
            <a:endParaRPr lang="fr-FR" sz="1400" dirty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0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lvl="0" hangingPunct="0"/>
            <a:r>
              <a:rPr lang="fr-FR" sz="1600" dirty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Pomme Vapeur</a:t>
            </a:r>
          </a:p>
          <a:p>
            <a:pPr hangingPunct="0"/>
            <a:r>
              <a:rPr lang="fr-FR" sz="1600" dirty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Spaghettis bio</a:t>
            </a:r>
          </a:p>
          <a:p>
            <a:pPr hangingPunct="0"/>
            <a:r>
              <a:rPr lang="fr-FR" sz="1600" dirty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Carotte braisée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2000" i="0" u="none" strike="noStrike" kern="1200" dirty="0" smtClean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 smtClean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……...........</a:t>
            </a: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016320" y="1475999"/>
            <a:ext cx="1682874" cy="540002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b="1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Bœuf sauté</a:t>
            </a:r>
            <a:endParaRPr lang="fr-FR" sz="1800" b="1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dirty="0" err="1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Strogonoff</a:t>
            </a:r>
            <a:endParaRPr lang="fr-FR" dirty="0" smtClean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Brasse de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b="1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sauciss</a:t>
            </a:r>
            <a:r>
              <a:rPr lang="fr-FR" sz="18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e</a:t>
            </a: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Quiche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Légumes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salade</a:t>
            </a: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Pêche fraîche</a:t>
            </a:r>
            <a:endParaRPr lang="fr-FR" sz="1800" b="1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dirty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du </a:t>
            </a:r>
            <a:r>
              <a:rPr lang="fr-FR" sz="18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jour sauce</a:t>
            </a:r>
            <a:endParaRPr lang="fr-FR" dirty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dirty="0" err="1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cacahuetes</a:t>
            </a: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1" i="0" u="none" strike="noStrike" kern="1200" dirty="0" smtClean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Purée </a:t>
            </a:r>
            <a:r>
              <a:rPr lang="fr-FR" sz="14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PDT</a:t>
            </a:r>
            <a:endParaRPr lang="fr-FR" sz="14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Haricot V. bio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Lentilles </a:t>
            </a:r>
            <a:r>
              <a:rPr lang="fr-FR" sz="1600" dirty="0" err="1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idf</a:t>
            </a:r>
            <a:endParaRPr lang="fr-FR" sz="1600" dirty="0" smtClean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b="1" dirty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b="1" dirty="0" smtClean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b="1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……………..</a:t>
            </a:r>
            <a:endParaRPr lang="fr-FR" b="1" dirty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7572960" y="1512000"/>
            <a:ext cx="1605353" cy="6432358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Magret </a:t>
            </a:r>
            <a:r>
              <a:rPr lang="fr-FR" sz="18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 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canard</a:t>
            </a: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Merguez</a:t>
            </a:r>
            <a:endParaRPr lang="fr-FR" sz="1800" b="1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Jus harissa</a:t>
            </a: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Riz bio sauté</a:t>
            </a:r>
            <a:endParaRPr lang="fr-FR" sz="1800" b="0" i="0" u="none" strike="noStrike" kern="1200" dirty="0" smtClean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légumes</a:t>
            </a: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b="1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Calamar en</a:t>
            </a:r>
            <a:endParaRPr lang="fr-FR" sz="1800" b="1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b="1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beignet</a:t>
            </a: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1" i="0" u="none" strike="noStrike" kern="1200" dirty="0" smtClean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1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PDT</a:t>
            </a:r>
            <a:r>
              <a:rPr lang="fr-FR" b="1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 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4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Champignon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400" b="1" dirty="0" err="1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Orge,millet</a:t>
            </a:r>
            <a:endParaRPr lang="fr-FR" sz="1400" b="1" dirty="0" smtClean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4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sarrasin </a:t>
            </a:r>
            <a:r>
              <a:rPr lang="fr-FR" sz="14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 </a:t>
            </a:r>
            <a:endParaRPr lang="fr-FR" sz="14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400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Choux fleur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4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Au curry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…………..</a:t>
            </a:r>
            <a:endParaRPr lang="fr-FR" dirty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 smtClean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 smtClean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dirty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………………</a:t>
            </a:r>
            <a:endParaRPr lang="fr-FR" sz="1800" b="0" i="0" u="none" strike="noStrike" kern="1200" dirty="0" smtClean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9148320" y="1512000"/>
            <a:ext cx="1543680" cy="5370529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dirty="0" err="1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Chrorizo</a:t>
            </a:r>
            <a:r>
              <a:rPr lang="fr-FR" sz="1800" b="0" i="0" u="none" strike="noStrike" kern="120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 </a:t>
            </a:r>
            <a:r>
              <a:rPr lang="fr-FR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grillé</a:t>
            </a: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 smtClean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Saute dinde</a:t>
            </a:r>
            <a:r>
              <a:rPr lang="fr-FR" sz="18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 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Petit légume</a:t>
            </a: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b="1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…………..</a:t>
            </a: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Moule en marinière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b="1" dirty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c</a:t>
            </a:r>
            <a:r>
              <a:rPr lang="fr-FR" b="1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rème d’ail</a:t>
            </a:r>
            <a:endParaRPr lang="fr-FR" b="1" dirty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b="1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Riz bio </a:t>
            </a:r>
            <a:r>
              <a:rPr lang="fr-FR" b="1" dirty="0" err="1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pilaff</a:t>
            </a: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1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PDT noisette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b="1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Légume vert</a:t>
            </a:r>
            <a:endParaRPr lang="fr-FR" sz="1800" b="1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dirty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 smtClean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dirty="0"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dirty="0" smtClean="0"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…………</a:t>
            </a: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37371" y="-39681"/>
            <a:ext cx="1705265" cy="15769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 r="40984"/>
          <a:stretch>
            <a:fillRect/>
          </a:stretch>
        </p:blipFill>
        <p:spPr>
          <a:xfrm>
            <a:off x="132415" y="6912025"/>
            <a:ext cx="679974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230865" y="1829197"/>
            <a:ext cx="377535" cy="5308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6">
            <a:lum/>
            <a:alphaModFix/>
          </a:blip>
          <a:srcRect l="17361" t="15837" r="15785" b="15796"/>
          <a:stretch>
            <a:fillRect/>
          </a:stretch>
        </p:blipFill>
        <p:spPr>
          <a:xfrm>
            <a:off x="164663" y="3793455"/>
            <a:ext cx="559250" cy="571833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ZoneTexte 18"/>
          <p:cNvSpPr txBox="1"/>
          <p:nvPr/>
        </p:nvSpPr>
        <p:spPr>
          <a:xfrm>
            <a:off x="3096000" y="1008359"/>
            <a:ext cx="7399759" cy="444758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2400" b="0" i="0" u="none" strike="noStrike" kern="1200" dirty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LUN           MAR          MER           JEU          </a:t>
            </a:r>
            <a:r>
              <a:rPr lang="fr-FR" sz="2400" b="0" i="0" u="none" strike="noStrike" kern="1200" dirty="0" smtClean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VEN     </a:t>
            </a:r>
            <a:endParaRPr lang="fr-FR" sz="2400" b="0" i="0" u="none" strike="noStrike" kern="1200" dirty="0">
              <a:ln>
                <a:noFill/>
              </a:ln>
              <a:solidFill>
                <a:srgbClr val="FFFFFF"/>
              </a:solidFill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2880000" y="7016039"/>
            <a:ext cx="7452000" cy="140795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>
                <a:solidFill>
                  <a:srgbClr val="FFFFFF"/>
                </a:solidFill>
              </a:defRPr>
            </a:pPr>
            <a:r>
              <a:rPr lang="fr-FR" sz="1300" b="1" i="0" u="sng" strike="noStrike" kern="1200" dirty="0">
                <a:ln>
                  <a:noFill/>
                </a:ln>
                <a:solidFill>
                  <a:srgbClr val="FFFFFF"/>
                </a:solidFill>
                <a:uFillTx/>
                <a:latin typeface="Arial" pitchFamily="18"/>
                <a:ea typeface="Andale Sans UI" pitchFamily="2"/>
                <a:cs typeface="Tahoma" pitchFamily="2"/>
              </a:rPr>
              <a:t>GRILLADES DISPONIBLES TOUS LES JOURS</a:t>
            </a:r>
            <a:r>
              <a:rPr lang="fr-FR" sz="1300" b="1" i="0" u="none" strike="noStrike" kern="1200" dirty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 :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>
                <a:solidFill>
                  <a:srgbClr val="FFFFFF"/>
                </a:solidFill>
              </a:defRPr>
            </a:pPr>
            <a:r>
              <a:rPr lang="fr-FR" sz="1300" b="1" i="0" u="none" strike="noStrike" kern="1200" dirty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Andale Sans UI" pitchFamily="2"/>
                <a:cs typeface="Tahoma" pitchFamily="2"/>
              </a:rPr>
              <a:t>Steak haché, pièce du boucher, andouillette, jambon grillé, filet de poulet, pavé végétarien</a:t>
            </a:r>
          </a:p>
        </p:txBody>
      </p:sp>
      <p:sp>
        <p:nvSpPr>
          <p:cNvPr id="22" name="Connecteur droit 21"/>
          <p:cNvSpPr/>
          <p:nvPr/>
        </p:nvSpPr>
        <p:spPr>
          <a:xfrm>
            <a:off x="7560000" y="1584000"/>
            <a:ext cx="0" cy="5256000"/>
          </a:xfrm>
          <a:prstGeom prst="line">
            <a:avLst/>
          </a:prstGeom>
          <a:noFill/>
          <a:ln w="36000">
            <a:solidFill>
              <a:srgbClr val="FFFFFF"/>
            </a:solidFill>
            <a:custDash>
              <a:ds d="0" sp="0"/>
            </a:custDash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23" name="Connecteur droit 22"/>
          <p:cNvSpPr/>
          <p:nvPr/>
        </p:nvSpPr>
        <p:spPr>
          <a:xfrm>
            <a:off x="9108000" y="1584000"/>
            <a:ext cx="0" cy="5256000"/>
          </a:xfrm>
          <a:prstGeom prst="line">
            <a:avLst/>
          </a:prstGeom>
          <a:noFill/>
          <a:ln w="36000">
            <a:solidFill>
              <a:srgbClr val="FFFFFF"/>
            </a:solidFill>
            <a:custDash>
              <a:ds d="0" sp="0"/>
            </a:custDash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24" name="object 79"/>
          <p:cNvSpPr/>
          <p:nvPr/>
        </p:nvSpPr>
        <p:spPr>
          <a:xfrm>
            <a:off x="132415" y="6371965"/>
            <a:ext cx="643146" cy="36004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87"/>
          <p:cNvSpPr/>
          <p:nvPr/>
        </p:nvSpPr>
        <p:spPr>
          <a:xfrm>
            <a:off x="164662" y="4981919"/>
            <a:ext cx="546753" cy="54960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88"/>
          <p:cNvSpPr/>
          <p:nvPr/>
        </p:nvSpPr>
        <p:spPr>
          <a:xfrm>
            <a:off x="84923" y="3138373"/>
            <a:ext cx="634298" cy="48675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Image 3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10" y="4460765"/>
            <a:ext cx="597266" cy="388222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1">
            <a:lum/>
            <a:alphaModFix/>
          </a:blip>
          <a:srcRect/>
          <a:stretch>
            <a:fillRect/>
          </a:stretch>
        </p:blipFill>
        <p:spPr>
          <a:xfrm>
            <a:off x="50667" y="140077"/>
            <a:ext cx="775548" cy="7363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https://www.lesfruitsetlegumesfrais.com/_upload/ressources/actions/photos/logo-fruits-legumes-france_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17" y="1008359"/>
            <a:ext cx="733558" cy="74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Image 37" descr="Logo Label Rouge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16" y="5639514"/>
            <a:ext cx="662545" cy="658173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object 87"/>
          <p:cNvSpPr/>
          <p:nvPr/>
        </p:nvSpPr>
        <p:spPr>
          <a:xfrm>
            <a:off x="12698144" y="2370772"/>
            <a:ext cx="555706" cy="45554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>
          <a:blip r:embed="rId11">
            <a:lum/>
            <a:alphaModFix/>
          </a:blip>
          <a:srcRect/>
          <a:stretch>
            <a:fillRect/>
          </a:stretch>
        </p:blipFill>
        <p:spPr>
          <a:xfrm>
            <a:off x="11538594" y="2414453"/>
            <a:ext cx="387774" cy="368182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11842346" y="5291929"/>
            <a:ext cx="377535" cy="530843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3848" y="4817561"/>
            <a:ext cx="597266" cy="388222"/>
          </a:xfrm>
          <a:prstGeom prst="rect">
            <a:avLst/>
          </a:prstGeom>
        </p:spPr>
      </p:pic>
      <p:sp>
        <p:nvSpPr>
          <p:cNvPr id="44" name="object 79"/>
          <p:cNvSpPr/>
          <p:nvPr/>
        </p:nvSpPr>
        <p:spPr>
          <a:xfrm>
            <a:off x="13770842" y="5637661"/>
            <a:ext cx="643146" cy="36004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Image 44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 r="40984"/>
          <a:stretch>
            <a:fillRect/>
          </a:stretch>
        </p:blipFill>
        <p:spPr>
          <a:xfrm>
            <a:off x="13430855" y="2794930"/>
            <a:ext cx="679974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6">
            <a:lum/>
            <a:alphaModFix/>
          </a:blip>
          <a:srcRect l="17361" t="15837" r="15785" b="15796"/>
          <a:stretch>
            <a:fillRect/>
          </a:stretch>
        </p:blipFill>
        <p:spPr>
          <a:xfrm>
            <a:off x="13253850" y="4192572"/>
            <a:ext cx="354010" cy="3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8" y="2510681"/>
            <a:ext cx="724894" cy="587488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33" y="6966829"/>
            <a:ext cx="535335" cy="535335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8594" y="3385438"/>
            <a:ext cx="935949" cy="587488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8263" y="6515556"/>
            <a:ext cx="360468" cy="360468"/>
          </a:xfrm>
          <a:prstGeom prst="rect">
            <a:avLst/>
          </a:prstGeom>
        </p:spPr>
      </p:pic>
      <p:sp>
        <p:nvSpPr>
          <p:cNvPr id="47" name="object 88"/>
          <p:cNvSpPr/>
          <p:nvPr/>
        </p:nvSpPr>
        <p:spPr>
          <a:xfrm>
            <a:off x="12474543" y="1084284"/>
            <a:ext cx="634298" cy="48675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167</Words>
  <Application>Microsoft Office PowerPoint</Application>
  <PresentationFormat>Personnalisé</PresentationFormat>
  <Paragraphs>125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Default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CHEF</dc:creator>
  <cp:lastModifiedBy>Margo</cp:lastModifiedBy>
  <cp:revision>66</cp:revision>
  <cp:lastPrinted>2019-03-29T15:37:56Z</cp:lastPrinted>
  <dcterms:created xsi:type="dcterms:W3CDTF">2009-04-16T11:32:32Z</dcterms:created>
  <dcterms:modified xsi:type="dcterms:W3CDTF">2019-09-02T05:24:12Z</dcterms:modified>
</cp:coreProperties>
</file>